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8" d="100"/>
          <a:sy n="2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E5F2-16FF-4540-ACEF-B7C26AE27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949CB-B488-4646-9BAF-43D090A19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F5F-783C-4ED8-9FDE-5D84C67F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9022-296A-4C54-BE86-414B3369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2CAF-3C15-4CE7-A917-01A77410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D4F9-A52C-47EA-A579-7A11EE98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00A4A-2304-406A-8073-9A9FF9422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9B80-E9CE-4DD1-9909-A788D365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BCB9-207E-46F8-BC5E-AE97F246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7ED0-BD4C-4276-B1D7-B8690D50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15B92-2AC3-4F07-9915-E21CF4D5A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24AFC-3662-489B-8C3A-045C73EA1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DDF4-CC9F-4599-8C4D-3E88894C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AE885-8D5F-4B10-8946-75BE4C5A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B805-EF06-4438-8695-DCFDAC15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786B-B50C-45D4-BCD6-839FB5C1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363D-D13C-451A-8304-B9F4A4ED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2EC4D-BF01-4C5A-B28C-8B1529D9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4D32-B603-4DCB-9657-243A1905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DEF5-E7D8-4997-8417-761DA53B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7654-4F82-4E25-9D4A-ABE5882A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B9B1-A35F-47DD-B328-510D3D2BF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68FF4-39D9-44BC-92A0-FAADD73A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646F-DBC3-4A5B-8793-B258B3E1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CFF7-AE2A-4E2B-92CD-79628DBC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3299-55AC-4D8A-93C3-59BBA9CE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E53C-7A2B-4B2C-B1AE-C161FD001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9A4C9-97E5-4F41-954B-D3FC35A4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2CCF-96D8-45F0-B886-3EC8BE6B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E661C-8DE2-4F84-994C-B503F8A1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3C667-DF29-4E5B-B50C-4DB4A166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2963-3293-40B1-95C3-0CEFCC28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CDEE-9244-42BD-BC78-E8216C13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B478A-6DCE-4703-B4CA-BFD090E53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3C00B-102F-46FA-B6EC-1D1DBD3B4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66F69-F0EA-459A-83B6-AC1F960ED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B3C87-6E58-4E44-A548-83F6E48B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71D1E-59AC-42AC-A155-F57850C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B30D4-1525-4BE2-B931-11145B03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3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9294-EFF9-4CF9-BF4A-C81AD2A5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3FD9D-B532-4531-923F-0F205675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04C68-5DF6-4B46-9E83-6095A5E1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1E44A-8ED7-48B0-8201-BBFAB84A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50028-574F-40D3-811C-9D48D31C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E98B7-FF2A-4447-9ECB-8305CD86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7D2E7-2587-4360-B31E-BE6E50B5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50D-44D6-416E-959C-8F4D7FC0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37CD-2D89-4A22-8BC1-B904AC85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CDDF8-1EA5-47B2-9A86-E69FAB789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1950-EED3-43FB-875F-F2B75ED2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16755-AA6A-4915-B5FA-F7EE41B4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1973D-5B6E-4978-B5BB-C1CE5C8E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0DE6-8E87-4390-9111-4A344EB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7CDB0-205E-469E-BFDE-29F115411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39A02-C545-4780-B96A-EA90B1B8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3D6F9-837A-43A4-B685-A14F14D0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429AF-21F7-40BA-B034-93462D85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FA2FB-48F1-4D15-8746-764EA5AD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799DB-23D9-4CF1-AC0E-2E07929E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8AE32-BBDF-4229-AB67-40DE4FBAF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8DC03-E0C6-42E5-9C1B-4EBC28E68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4A8-758C-4F5A-B69A-8EBFAD784BA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79C4-55FD-450B-AB5B-55BC34B65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10759-82D1-4E40-89FE-F4A3136D3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36D5-96BB-455E-B3D5-F86D2923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grammar-essentials/common-errors/common-errors-quotation-erro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6/12/why-faculty-still-dont-want-to-teach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_Man_Sleeping_in_Bed_Cartoon_Vector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nior2.cumbresblogs.com/2014/2014/my-bedroom-by-vito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ssam-isanyonethere.blogspot.com/2013/05/shopping-and-sunshine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wisconsin/wyalusing-state-park/wisconsin-wyalusing-state-park-late-afternoon-sun.jpg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ewdimensionfilms/710863252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carswife.wordpress.com/2010/0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lera.be/en/picto/detail/2108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ancakes-with-strawberry-blueberries-and-maple-syrup-718739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gressive.com/skipping-breakfast-leads-to-unhealthy-food-consumpti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explainer-what-is-a-small-private-online-course-3454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ED43-0F32-4CFB-A62E-1E46518C3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en-US" sz="9600" b="1" dirty="0"/>
              <a:t>¿A </a:t>
            </a:r>
            <a:r>
              <a:rPr lang="en-US" sz="9600" b="1" dirty="0" err="1"/>
              <a:t>qué</a:t>
            </a:r>
            <a:r>
              <a:rPr lang="en-US" sz="9600" b="1" dirty="0"/>
              <a:t> hora?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80806-8A90-411B-BCCE-E197DC084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/>
              <a:t>At what time?</a:t>
            </a:r>
          </a:p>
          <a:p>
            <a:pPr algn="l"/>
            <a:r>
              <a:rPr lang="en-US" sz="2800" b="1" dirty="0"/>
              <a:t>Senorita Fisher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3B0D3EB7-0F67-40A6-9F4B-94172C2F3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835" r="23530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1963B-94D7-4ADF-9E77-79D5E5A65460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wl.excelsior.edu/grammar-essentials/common-errors/common-errors-quotation-erro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C63-E95A-466B-820D-FC8F758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voy</a:t>
            </a:r>
            <a:r>
              <a:rPr lang="en-US" dirty="0"/>
              <a:t> a la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a las _______</a:t>
            </a:r>
          </a:p>
        </p:txBody>
      </p:sp>
      <p:pic>
        <p:nvPicPr>
          <p:cNvPr id="5" name="Content Placeholder 4" descr="A close up of a computer&#10;&#10;Description automatically generated">
            <a:extLst>
              <a:ext uri="{FF2B5EF4-FFF2-40B4-BE49-F238E27FC236}">
                <a16:creationId xmlns:a16="http://schemas.microsoft.com/office/drawing/2014/main" id="{58CC6C68-9825-4688-ACF2-32CDB2172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4749" y="1825625"/>
            <a:ext cx="6522502" cy="4351338"/>
          </a:xfrm>
        </p:spPr>
      </p:pic>
    </p:spTree>
    <p:extLst>
      <p:ext uri="{BB962C8B-B14F-4D97-AF65-F5344CB8AC3E}">
        <p14:creationId xmlns:p14="http://schemas.microsoft.com/office/powerpoint/2010/main" val="105843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DFE7-CB0D-4FBB-B4FE-359CB3B7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 hora vas a la </a:t>
            </a:r>
            <a:r>
              <a:rPr lang="en-US" dirty="0" err="1"/>
              <a:t>cama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2EA7B9F-1B88-45F5-ADA4-CC2BF4961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552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B542-3793-4FA8-8544-5DDB4492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voy</a:t>
            </a:r>
            <a:r>
              <a:rPr lang="en-US" dirty="0"/>
              <a:t> a la </a:t>
            </a:r>
            <a:r>
              <a:rPr lang="en-US" dirty="0" err="1"/>
              <a:t>cama</a:t>
            </a:r>
            <a:r>
              <a:rPr lang="en-US" dirty="0"/>
              <a:t> a las ________</a:t>
            </a:r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5C56EB-3FB4-44CA-A8AC-B450178AC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4710" y="1810543"/>
            <a:ext cx="4842103" cy="4842103"/>
          </a:xfrm>
        </p:spPr>
      </p:pic>
    </p:spTree>
    <p:extLst>
      <p:ext uri="{BB962C8B-B14F-4D97-AF65-F5344CB8AC3E}">
        <p14:creationId xmlns:p14="http://schemas.microsoft.com/office/powerpoint/2010/main" val="278675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A13EC-497F-497D-86FA-F8821FE1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la mañana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513E6A-6458-4D5B-96E3-2674C89A6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382" y="518601"/>
            <a:ext cx="4047843" cy="4452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FF2E1F-F03C-4BBC-9902-6570B333A3AA}"/>
              </a:ext>
            </a:extLst>
          </p:cNvPr>
          <p:cNvSpPr txBox="1"/>
          <p:nvPr/>
        </p:nvSpPr>
        <p:spPr>
          <a:xfrm>
            <a:off x="2140947" y="4771173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assam-isanyonethere.blogspot.com/2013/05/shopping-and-sunshi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711AEB-1DEE-4D99-B289-F4E00183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033" y="4741685"/>
            <a:ext cx="6350370" cy="1777829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De la </a:t>
            </a:r>
            <a:r>
              <a:rPr lang="en-US" sz="6600" dirty="0" err="1"/>
              <a:t>tarde</a:t>
            </a:r>
            <a:endParaRPr lang="en-US" sz="6600" dirty="0"/>
          </a:p>
        </p:txBody>
      </p:sp>
      <p:pic>
        <p:nvPicPr>
          <p:cNvPr id="5" name="Content Placeholder 4" descr="A sunset over a grass field&#10;&#10;Description automatically generated">
            <a:extLst>
              <a:ext uri="{FF2B5EF4-FFF2-40B4-BE49-F238E27FC236}">
                <a16:creationId xmlns:a16="http://schemas.microsoft.com/office/drawing/2014/main" id="{BD74D695-415B-451C-A8E6-9D6C8AFFB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673" b="11853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314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06F3-F542-434D-8BF3-E88511C9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De la noche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outdoor, nature, man, water&#10;&#10;Description automatically generated">
            <a:extLst>
              <a:ext uri="{FF2B5EF4-FFF2-40B4-BE49-F238E27FC236}">
                <a16:creationId xmlns:a16="http://schemas.microsoft.com/office/drawing/2014/main" id="{2F706AB5-2FD4-4411-B58A-14CAA5760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11" r="1557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99D4F-0A7B-40E2-BDAF-3F8CE9DDC72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newdimensionfilms/71086325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C74B-B79B-4C28-BEB1-478804B3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 hora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despiertas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FD99E5-B78B-4F9B-ADB6-EDA8D8E49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1782" y="1825625"/>
            <a:ext cx="4548436" cy="4351338"/>
          </a:xfrm>
        </p:spPr>
      </p:pic>
    </p:spTree>
    <p:extLst>
      <p:ext uri="{BB962C8B-B14F-4D97-AF65-F5344CB8AC3E}">
        <p14:creationId xmlns:p14="http://schemas.microsoft.com/office/powerpoint/2010/main" val="113890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C74B-B79B-4C28-BEB1-478804B3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me </a:t>
            </a:r>
            <a:r>
              <a:rPr lang="en-US" dirty="0" err="1"/>
              <a:t>despierto</a:t>
            </a:r>
            <a:r>
              <a:rPr lang="en-US" dirty="0"/>
              <a:t> a las ________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E608EA-5E10-47AC-9E9A-B82FF8DA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3352" y="1572705"/>
            <a:ext cx="5285295" cy="5285295"/>
          </a:xfrm>
        </p:spPr>
      </p:pic>
    </p:spTree>
    <p:extLst>
      <p:ext uri="{BB962C8B-B14F-4D97-AF65-F5344CB8AC3E}">
        <p14:creationId xmlns:p14="http://schemas.microsoft.com/office/powerpoint/2010/main" val="4680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C9C8-CE26-430F-AC5A-BD2AE42E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 hora comes el </a:t>
            </a:r>
            <a:r>
              <a:rPr lang="en-US" dirty="0" err="1"/>
              <a:t>desayuno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ece of cake on a plate&#10;&#10;Description automatically generated">
            <a:extLst>
              <a:ext uri="{FF2B5EF4-FFF2-40B4-BE49-F238E27FC236}">
                <a16:creationId xmlns:a16="http://schemas.microsoft.com/office/drawing/2014/main" id="{80834BF1-54EF-45ED-894F-A7A9B4E69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8226" y="1825625"/>
            <a:ext cx="6335548" cy="4351338"/>
          </a:xfrm>
        </p:spPr>
      </p:pic>
    </p:spTree>
    <p:extLst>
      <p:ext uri="{BB962C8B-B14F-4D97-AF65-F5344CB8AC3E}">
        <p14:creationId xmlns:p14="http://schemas.microsoft.com/office/powerpoint/2010/main" val="302510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227A-CA84-4952-ACA6-1B545438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es </a:t>
            </a:r>
            <a:r>
              <a:rPr lang="en-US" dirty="0" err="1"/>
              <a:t>desayuno</a:t>
            </a:r>
            <a:r>
              <a:rPr lang="en-US" dirty="0"/>
              <a:t> a las ____________</a:t>
            </a:r>
          </a:p>
        </p:txBody>
      </p:sp>
      <p:pic>
        <p:nvPicPr>
          <p:cNvPr id="5" name="Content Placeholder 4" descr="A bowl of food on a table&#10;&#10;Description automatically generated">
            <a:extLst>
              <a:ext uri="{FF2B5EF4-FFF2-40B4-BE49-F238E27FC236}">
                <a16:creationId xmlns:a16="http://schemas.microsoft.com/office/drawing/2014/main" id="{D69886F5-E46C-427C-955E-BD848727D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8469" y="2013774"/>
            <a:ext cx="6215062" cy="4135407"/>
          </a:xfrm>
        </p:spPr>
      </p:pic>
    </p:spTree>
    <p:extLst>
      <p:ext uri="{BB962C8B-B14F-4D97-AF65-F5344CB8AC3E}">
        <p14:creationId xmlns:p14="http://schemas.microsoft.com/office/powerpoint/2010/main" val="26293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C890-54FF-4B54-A63B-8AADD029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 hora vas a la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544308-0D27-4DB8-8325-BED856151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6020" y="1475436"/>
            <a:ext cx="8059960" cy="5224495"/>
          </a:xfrm>
        </p:spPr>
      </p:pic>
    </p:spTree>
    <p:extLst>
      <p:ext uri="{BB962C8B-B14F-4D97-AF65-F5344CB8AC3E}">
        <p14:creationId xmlns:p14="http://schemas.microsoft.com/office/powerpoint/2010/main" val="400824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111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¿A qué hora?</vt:lpstr>
      <vt:lpstr>De la mañana</vt:lpstr>
      <vt:lpstr>De la tarde</vt:lpstr>
      <vt:lpstr>De la noche</vt:lpstr>
      <vt:lpstr>A que hora te despiertas?</vt:lpstr>
      <vt:lpstr>Yo me despierto a las ________</vt:lpstr>
      <vt:lpstr>A que hora comes el desayuno?</vt:lpstr>
      <vt:lpstr>Como es desayuno a las ____________</vt:lpstr>
      <vt:lpstr>A que hora vas a la clase en linea?</vt:lpstr>
      <vt:lpstr>Yo voy a la clase en linea a las _______</vt:lpstr>
      <vt:lpstr>A que hora vas a la cama?</vt:lpstr>
      <vt:lpstr>Yo voy a la cama a las 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qué hora?</dc:title>
  <dc:creator>Kwanza Fisher</dc:creator>
  <cp:lastModifiedBy>Kwanza Fisher</cp:lastModifiedBy>
  <cp:revision>1</cp:revision>
  <dcterms:created xsi:type="dcterms:W3CDTF">2020-04-29T16:48:35Z</dcterms:created>
  <dcterms:modified xsi:type="dcterms:W3CDTF">2020-04-30T13:10:36Z</dcterms:modified>
</cp:coreProperties>
</file>